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B17"/>
    <a:srgbClr val="CAA1FF"/>
    <a:srgbClr val="9ED999"/>
    <a:srgbClr val="8036C9"/>
    <a:srgbClr val="7C7F7F"/>
    <a:srgbClr val="4791FF"/>
    <a:srgbClr val="E0E000"/>
    <a:srgbClr val="6666FF"/>
    <a:srgbClr val="F26101"/>
    <a:srgbClr val="1B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3" autoAdjust="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A2DF5-BB4E-4C87-AC51-EA967CDF50F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C44D-A3B9-43C2-9E1D-A7C0DEE68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0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Page</a:t>
            </a:r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827584" y="5733256"/>
            <a:ext cx="2088232" cy="576064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827584" y="1628800"/>
            <a:ext cx="2088232" cy="576064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OUVERTE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827584" y="2924944"/>
            <a:ext cx="2088232" cy="576064"/>
          </a:xfrm>
          <a:prstGeom prst="roundRect">
            <a:avLst/>
          </a:prstGeom>
          <a:solidFill>
            <a:srgbClr val="E0E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MAQUETTEE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827584" y="4293096"/>
            <a:ext cx="2088232" cy="576064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RELECTURE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9" name="Connecteur droit avec flèche 38"/>
          <p:cNvCxnSpPr>
            <a:stCxn id="38" idx="2"/>
            <a:endCxn id="31" idx="0"/>
          </p:cNvCxnSpPr>
          <p:nvPr/>
        </p:nvCxnSpPr>
        <p:spPr>
          <a:xfrm>
            <a:off x="1871700" y="486916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7" idx="2"/>
            <a:endCxn id="38" idx="0"/>
          </p:cNvCxnSpPr>
          <p:nvPr/>
        </p:nvCxnSpPr>
        <p:spPr>
          <a:xfrm>
            <a:off x="1871700" y="3501008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5" idx="2"/>
            <a:endCxn id="37" idx="0"/>
          </p:cNvCxnSpPr>
          <p:nvPr/>
        </p:nvCxnSpPr>
        <p:spPr>
          <a:xfrm>
            <a:off x="1871700" y="2204864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059833" y="1701388"/>
            <a:ext cx="563821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Cet état a pour objectif la </a:t>
            </a:r>
            <a:r>
              <a:rPr lang="fr-FR" sz="1100" b="1" u="sng" dirty="0" smtClean="0"/>
              <a:t>construction rédactionnelle de la page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</a:t>
            </a:r>
            <a:r>
              <a:rPr lang="fr-FR" sz="1100" dirty="0"/>
              <a:t>page peut être éditée à la fois dans le BackOffice de Melody et dans </a:t>
            </a:r>
            <a:r>
              <a:rPr lang="fr-FR" sz="1100" dirty="0" err="1" smtClean="0"/>
              <a:t>Indesign</a:t>
            </a:r>
            <a:endParaRPr lang="fr-FR" sz="1100" dirty="0" smtClean="0"/>
          </a:p>
        </p:txBody>
      </p:sp>
      <p:sp>
        <p:nvSpPr>
          <p:cNvPr id="49" name="ZoneTexte 48"/>
          <p:cNvSpPr txBox="1"/>
          <p:nvPr/>
        </p:nvSpPr>
        <p:spPr>
          <a:xfrm>
            <a:off x="3059832" y="2900844"/>
            <a:ext cx="56382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/>
              <a:t>Cet état a pour objectif </a:t>
            </a:r>
            <a:r>
              <a:rPr lang="fr-FR" sz="1100" dirty="0" smtClean="0"/>
              <a:t>de finaliser le </a:t>
            </a:r>
            <a:r>
              <a:rPr lang="fr-FR" sz="1100" b="1" u="sng" dirty="0" smtClean="0"/>
              <a:t>montage de la page dans </a:t>
            </a:r>
            <a:r>
              <a:rPr lang="fr-FR" sz="1100" b="1" u="sng" dirty="0" err="1" smtClean="0"/>
              <a:t>Indesign</a:t>
            </a:r>
            <a:endParaRPr lang="fr-FR" sz="11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</a:t>
            </a:r>
            <a:r>
              <a:rPr lang="fr-FR" sz="1100" dirty="0"/>
              <a:t>page peut être éditée à la fois dans le BackOffice de Melody et dans </a:t>
            </a:r>
            <a:r>
              <a:rPr lang="fr-FR" sz="1100" dirty="0" err="1"/>
              <a:t>Indesign</a:t>
            </a:r>
            <a:endParaRPr lang="fr-FR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L’envoi en relecture est disponible depuis le menu dans </a:t>
            </a:r>
            <a:r>
              <a:rPr lang="fr-FR" sz="1100" dirty="0" err="1" smtClean="0"/>
              <a:t>Indesign</a:t>
            </a:r>
            <a:endParaRPr lang="fr-FR" sz="1100" dirty="0" smtClean="0"/>
          </a:p>
        </p:txBody>
      </p:sp>
      <p:sp>
        <p:nvSpPr>
          <p:cNvPr id="51" name="ZoneTexte 50"/>
          <p:cNvSpPr txBox="1"/>
          <p:nvPr/>
        </p:nvSpPr>
        <p:spPr>
          <a:xfrm>
            <a:off x="3059832" y="4293096"/>
            <a:ext cx="56382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/>
              <a:t>Cet état a pour objectif de finaliser </a:t>
            </a:r>
            <a:r>
              <a:rPr lang="fr-FR" sz="1100" dirty="0" smtClean="0"/>
              <a:t>la </a:t>
            </a:r>
            <a:r>
              <a:rPr lang="fr-FR" sz="1100" b="1" u="sng" dirty="0" smtClean="0"/>
              <a:t>relecture et correction de la page</a:t>
            </a:r>
            <a:endParaRPr lang="fr-FR" sz="11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page peut être éditée à la fois dans le BackOffice de Melody et dans </a:t>
            </a:r>
            <a:r>
              <a:rPr lang="fr-FR" sz="1100" dirty="0" err="1" smtClean="0"/>
              <a:t>Indesign</a:t>
            </a:r>
            <a:endParaRPr lang="fr-FR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Etat permettant de donner le BAT sur la page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059833" y="5611887"/>
            <a:ext cx="563821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Le BAT n’est pas un </a:t>
            </a:r>
            <a:r>
              <a:rPr lang="fr-FR" sz="1100" dirty="0" smtClean="0"/>
              <a:t>état, </a:t>
            </a:r>
            <a:r>
              <a:rPr lang="fr-FR" sz="1100" dirty="0" smtClean="0"/>
              <a:t>le BAT est </a:t>
            </a:r>
            <a:r>
              <a:rPr lang="fr-FR" sz="1100" dirty="0" smtClean="0"/>
              <a:t>le statut </a:t>
            </a:r>
            <a:r>
              <a:rPr lang="fr-FR" sz="1100" dirty="0" smtClean="0"/>
              <a:t>d’une </a:t>
            </a:r>
            <a:r>
              <a:rPr lang="fr-FR" sz="1100" dirty="0" smtClean="0"/>
              <a:t>utilisation de la page dans un chemin de fer physique.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Si modification de la structure de la Page ou d’un de ses articles, la page apparaît hachurée dans le suivi de production. Un nouveau BAT peut être donné.</a:t>
            </a:r>
          </a:p>
        </p:txBody>
      </p:sp>
    </p:spTree>
    <p:extLst>
      <p:ext uri="{BB962C8B-B14F-4D97-AF65-F5344CB8AC3E}">
        <p14:creationId xmlns:p14="http://schemas.microsoft.com/office/powerpoint/2010/main" val="41262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166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BDP</cp:lastModifiedBy>
  <cp:revision>63</cp:revision>
  <cp:lastPrinted>2014-03-05T15:38:16Z</cp:lastPrinted>
  <dcterms:created xsi:type="dcterms:W3CDTF">2013-08-16T12:01:00Z</dcterms:created>
  <dcterms:modified xsi:type="dcterms:W3CDTF">2016-09-19T12:02:57Z</dcterms:modified>
</cp:coreProperties>
</file>